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Lato" panose="020F0502020204030203" pitchFamily="34" charset="0"/>
      <p:regular r:id="rId7"/>
      <p:bold r:id="rId8"/>
      <p:italic r:id="rId9"/>
      <p:boldItalic r:id="rId10"/>
    </p:embeddedFont>
    <p:embeddedFont>
      <p:font typeface="Montserrat" panose="00000500000000000000" pitchFamily="2" charset="-52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293525" y="99285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Телеграм бот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  “eZont”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375550" y="4711375"/>
            <a:ext cx="359657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Темников Фёдор, Щегольков Климентий</a:t>
            </a:r>
            <a:endParaRPr dirty="0"/>
          </a:p>
        </p:txBody>
      </p:sp>
      <p:sp>
        <p:nvSpPr>
          <p:cNvPr id="230" name="Google Shape;230;p17"/>
          <p:cNvSpPr txBox="1"/>
          <p:nvPr/>
        </p:nvSpPr>
        <p:spPr>
          <a:xfrm>
            <a:off x="4871702" y="4150650"/>
            <a:ext cx="3997289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Лицей Академии Яндекса</a:t>
            </a:r>
            <a:endParaRPr sz="24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Концепция</a:t>
            </a:r>
            <a:endParaRPr/>
          </a:p>
        </p:txBody>
      </p:sp>
      <p:sp>
        <p:nvSpPr>
          <p:cNvPr id="236" name="Google Shape;236;p18"/>
          <p:cNvSpPr txBox="1">
            <a:spLocks noGrp="1"/>
          </p:cNvSpPr>
          <p:nvPr>
            <p:ph type="body" idx="1"/>
          </p:nvPr>
        </p:nvSpPr>
        <p:spPr>
          <a:xfrm>
            <a:off x="1297500" y="1022200"/>
            <a:ext cx="7038900" cy="34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Создано несколько кнопок для взаимодействия с ботом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За каждой кнопкой привязана отдельная функция, выполняющая свои задачи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При отправке своего местоположения бот пришлет карту с автоматами(если ты так решил оставить)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75375" y="371625"/>
            <a:ext cx="48624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Использованные технологии</a:t>
            </a:r>
            <a:endParaRPr/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3637900" y="955725"/>
            <a:ext cx="5143500" cy="237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Telegram.ext 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работы с телеграм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SQLite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хранения координат автоматов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Requests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работы с Яндекс картами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Numpy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 для работы с числами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Datetime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работы со временем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400" i="1">
                <a:latin typeface="Arial"/>
                <a:ea typeface="Arial"/>
                <a:cs typeface="Arial"/>
                <a:sym typeface="Arial"/>
              </a:rPr>
              <a:t>Location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определения координат пользователя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3421250" y="1439025"/>
            <a:ext cx="3806100" cy="5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</Words>
  <Application>Microsoft Office PowerPoint</Application>
  <PresentationFormat>Экран (16:9)</PresentationFormat>
  <Paragraphs>16</Paragraphs>
  <Slides>4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Montserrat</vt:lpstr>
      <vt:lpstr>Lato</vt:lpstr>
      <vt:lpstr>Focus</vt:lpstr>
      <vt:lpstr>Телеграм бот         “eZont”</vt:lpstr>
      <vt:lpstr>Концепция</vt:lpstr>
      <vt:lpstr>Использованные технологии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Телеграм бот         “eZont”</dc:title>
  <cp:lastModifiedBy>Alexander Temnikov</cp:lastModifiedBy>
  <cp:revision>1</cp:revision>
  <dcterms:modified xsi:type="dcterms:W3CDTF">2022-04-18T21:59:39Z</dcterms:modified>
</cp:coreProperties>
</file>